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2649-206C-4A7C-B9E1-BA84BB079EB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9293-0604-4C4D-8D7B-3C4B60B4B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luis.eugenio\Google Drive\Documents\Sesab 2015\conf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428604"/>
            <a:ext cx="859127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Saúde Pública de Qualidade para Cuidar Bem das Pessoas: Direito do Povo Brasileiro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9º CONFERES</a:t>
            </a:r>
          </a:p>
          <a:p>
            <a:r>
              <a:rPr lang="pt-BR" dirty="0" smtClean="0"/>
              <a:t>CONFERÊNCIA ESTADUAL DE SAÚDE</a:t>
            </a:r>
          </a:p>
          <a:p>
            <a:r>
              <a:rPr lang="pt-BR" dirty="0" smtClean="0"/>
              <a:t>BAHIA SUS SESAB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DECRETO DE 15 DE DEZEMBRO DE 2014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857916"/>
          </a:xfrm>
        </p:spPr>
        <p:txBody>
          <a:bodyPr>
            <a:noAutofit/>
          </a:bodyPr>
          <a:lstStyle/>
          <a:p>
            <a:r>
              <a:rPr lang="pt-BR" sz="1800" dirty="0" smtClean="0"/>
              <a:t>Art. 1º Fica convocada a 15ª Conferência Nacional de Saúde, a se realizar no período de 23 a 26 de novembro de 2015, em Brasília, Distrito Federal, com o tema: "Saúde Pública de Qualidade para Cuidar Bem das Pessoas" e o eixo: "Direito do Povo Brasileiro". </a:t>
            </a:r>
          </a:p>
          <a:p>
            <a:r>
              <a:rPr lang="pt-BR" sz="1800" dirty="0" smtClean="0"/>
              <a:t>Art. 2º A 15ª Conferência Nacional de Saúde será coordenada pelo presidente do Conselho Nacional de Saúde e presidida pelo Ministro de Estado da Saúde e, em sua ausência ou impedimento, pelo Secretário-Executivo do Ministério da Saúde.</a:t>
            </a:r>
          </a:p>
          <a:p>
            <a:r>
              <a:rPr lang="pt-BR" sz="1800" dirty="0" smtClean="0"/>
              <a:t>Art. 3º As etapas municipais da 15ª Conferência Nacional de Saúde serão realizadas no período de 9 de abril a 15 de julho de 2015, e as etapas estaduais no período de 16 de julho a 30 de setembro de 2015. </a:t>
            </a:r>
          </a:p>
          <a:p>
            <a:r>
              <a:rPr lang="pt-BR" sz="1800" dirty="0" smtClean="0"/>
              <a:t>Art. 4º A 15ª Conferência Nacional de Saúde compreenderá etapa de monitoramento após o período de realização da etapa nacional de que trata o art. 1º. </a:t>
            </a:r>
          </a:p>
          <a:p>
            <a:r>
              <a:rPr lang="pt-BR" sz="1800" dirty="0" smtClean="0"/>
              <a:t>Art. 5º O regimento interno da 15ª Conferência Nacional de Saúde será aprovado pelo Conselho Nacional de Saúde e editado mediante portaria do Ministro de Estado da Saúde. </a:t>
            </a:r>
          </a:p>
          <a:p>
            <a:r>
              <a:rPr lang="pt-BR" sz="1800" dirty="0" smtClean="0"/>
              <a:t>Art. 6º As despesas com a organização e realização da 15ª Conferência Nacional de Saúde correrão por conta de recursos orçamentários consignados ao Ministério da Saúde. </a:t>
            </a:r>
          </a:p>
          <a:p>
            <a:r>
              <a:rPr lang="pt-BR" sz="1800" dirty="0" smtClean="0"/>
              <a:t>Art. 7º Este Decreto entra em vigor na data de sua publicação. </a:t>
            </a:r>
          </a:p>
          <a:p>
            <a:pPr>
              <a:buNone/>
            </a:pPr>
            <a:r>
              <a:rPr lang="pt-BR" sz="1800" dirty="0" smtClean="0"/>
              <a:t>DILMA ROUSSEFF</a:t>
            </a:r>
            <a:endParaRPr lang="pt-B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Plenárias populares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Pela primeira vez, a preparação da Conferência Nacional será precedida pela realização de plenárias populares nas cinco regiões do país, com a participação de conselheiros de saúde e representantes de movimentos sociais. A </a:t>
            </a:r>
            <a:r>
              <a:rPr lang="pt-BR" dirty="0" err="1"/>
              <a:t>ideia</a:t>
            </a:r>
            <a:r>
              <a:rPr lang="pt-BR" dirty="0"/>
              <a:t> é expandir ainda mais a participação popular para garantir um envolvimento maior de toda a sociedade brasileira.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7158" y="428604"/>
            <a:ext cx="8286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9ª Conferência Estadual de Saúde da Bahia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DECRETO Nº          de             </a:t>
            </a:r>
            <a:r>
              <a:rPr lang="pt-BR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2015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 GOVERNADOR DO ESTADO DA BAHIA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no uso de suas atribuições e considerando o que foi deliberado pelo Conselho Estadual de Saúde em sua 216ª reunião ordinária do dia 29 de janeiro de 2015</a:t>
            </a: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RESOLVE:</a:t>
            </a: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Art. 1º Convocar a 9ª Conferência Estadual de Saúde, a se realizar no período de 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15 a 17 de setembro de 2015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no Centro de Convenções da Bahia, em Salvador – Bahia, com o tema: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Saúde Pública de Qualidade para Cuidar Bem das Pessoas” e o eixo: “Direito do Povo Brasileiro”. 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Art. 2º  A 9ª Conferência Estadual de Saúde será 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coordenada pelo presidente do CES e presidida 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pelo 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Secretário 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 Saúde 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 Estado </a:t>
            </a:r>
            <a:r>
              <a:rPr lang="pt-BR" sz="160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 Bahia.</a:t>
            </a: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Art. 3º  As etapas 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municipais</a:t>
            </a: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da 9ª Conferência Estadual de Saúde serão realizadas no período 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lang="pt-BR" sz="1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 de abril a 15 de julho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 2015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Art. 4º  O regimento interno da 9ª Conferência Estadual de Saúde será aprovado pelo Conselho Estadual de Saúde e editado mediante portaria do Secretário de Estado da Saúde. </a:t>
            </a: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Art. 5º  As despesas com a organização e realização da 9ª Conferência Estadual de Saúde correrão por conta de recursos orçamentários consignados à Secretaria Estadual de Saúde. </a:t>
            </a: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Art. 6º  Esta Portaria entra em vigor na data de sua publicação. </a:t>
            </a:r>
            <a:endParaRPr lang="pt-BR" sz="16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Encaminhamentos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Decreto de convocação</a:t>
            </a:r>
          </a:p>
          <a:p>
            <a:r>
              <a:rPr lang="pt-BR" dirty="0" smtClean="0"/>
              <a:t>Mobilização das plenárias populares e dos conselhos municipais de saúde</a:t>
            </a:r>
          </a:p>
          <a:p>
            <a:r>
              <a:rPr lang="pt-BR" dirty="0" smtClean="0"/>
              <a:t>Comissão organizadora</a:t>
            </a:r>
          </a:p>
          <a:p>
            <a:r>
              <a:rPr lang="pt-BR" dirty="0" smtClean="0"/>
              <a:t>Comissão de relatoria</a:t>
            </a:r>
          </a:p>
          <a:p>
            <a:r>
              <a:rPr lang="pt-BR" dirty="0" smtClean="0"/>
              <a:t>Elaboração do regimento</a:t>
            </a:r>
          </a:p>
          <a:p>
            <a:r>
              <a:rPr lang="pt-BR" dirty="0" err="1" smtClean="0"/>
              <a:t>Orçamentação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luis.eugenio\Google Drive\Documents\Sesab 2015\conf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428604"/>
            <a:ext cx="859127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393</Words>
  <Application>Microsoft Office PowerPoint</Application>
  <PresentationFormat>Apresentação na tela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Saúde Pública de Qualidade para Cuidar Bem das Pessoas: Direito do Povo Brasileiro</vt:lpstr>
      <vt:lpstr>DECRETO DE 15 DE DEZEMBRO DE 2014</vt:lpstr>
      <vt:lpstr>Plenárias populares</vt:lpstr>
      <vt:lpstr>Slide 5</vt:lpstr>
      <vt:lpstr>Encaminhamentos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Pública de Qualidade para Cuidar Bem das Pessoas: Direito do Povo Brasileiro</dc:title>
  <dc:creator>luis.eugenio</dc:creator>
  <cp:lastModifiedBy>Elisabete</cp:lastModifiedBy>
  <cp:revision>10</cp:revision>
  <dcterms:created xsi:type="dcterms:W3CDTF">2015-01-28T23:13:37Z</dcterms:created>
  <dcterms:modified xsi:type="dcterms:W3CDTF">2015-01-29T12:25:46Z</dcterms:modified>
</cp:coreProperties>
</file>