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handoutMasterIdLst>
    <p:handoutMasterId r:id="rId6"/>
  </p:handoutMasterIdLst>
  <p:sldIdLst>
    <p:sldId id="256" r:id="rId2"/>
    <p:sldId id="257" r:id="rId3"/>
    <p:sldId id="258" r:id="rId4"/>
    <p:sldId id="259" r:id="rId5"/>
  </p:sldIdLst>
  <p:sldSz cx="9144000" cy="6858000" type="screen4x3"/>
  <p:notesSz cx="6769100" cy="9906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3277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34257" y="0"/>
            <a:ext cx="2933277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3B3140-4AE9-4B88-94A9-C890D6D58110}" type="datetimeFigureOut">
              <a:rPr lang="pt-BR" smtClean="0"/>
              <a:pPr/>
              <a:t>16/10/2014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33277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34257" y="9408981"/>
            <a:ext cx="2933277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5BC9FA-E705-446D-8FD9-B355352EF42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ACB5B91-96E8-4495-BC76-02DFC3B0F8D7}" type="datetimeFigureOut">
              <a:rPr lang="pt-BR" smtClean="0"/>
              <a:pPr/>
              <a:t>16/10/2014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45AEF2FE-05D2-43F1-90E2-58A77067C56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Retângulo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tângulo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tângulo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ângulo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B5B91-96E8-4495-BC76-02DFC3B0F8D7}" type="datetimeFigureOut">
              <a:rPr lang="pt-BR" smtClean="0"/>
              <a:pPr/>
              <a:t>16/10/2014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EF2FE-05D2-43F1-90E2-58A77067C56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B5B91-96E8-4495-BC76-02DFC3B0F8D7}" type="datetimeFigureOut">
              <a:rPr lang="pt-BR" smtClean="0"/>
              <a:pPr/>
              <a:t>16/10/2014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EF2FE-05D2-43F1-90E2-58A77067C56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iângulo isósceles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B5B91-96E8-4495-BC76-02DFC3B0F8D7}" type="datetimeFigureOut">
              <a:rPr lang="pt-BR" smtClean="0"/>
              <a:pPr/>
              <a:t>16/10/2014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EF2FE-05D2-43F1-90E2-58A77067C56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ACB5B91-96E8-4495-BC76-02DFC3B0F8D7}" type="datetimeFigureOut">
              <a:rPr lang="pt-BR" smtClean="0"/>
              <a:pPr/>
              <a:t>16/10/2014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45AEF2FE-05D2-43F1-90E2-58A77067C56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B5B91-96E8-4495-BC76-02DFC3B0F8D7}" type="datetimeFigureOut">
              <a:rPr lang="pt-BR" smtClean="0"/>
              <a:pPr/>
              <a:t>16/10/2014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EF2FE-05D2-43F1-90E2-58A77067C56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B5B91-96E8-4495-BC76-02DFC3B0F8D7}" type="datetimeFigureOut">
              <a:rPr lang="pt-BR" smtClean="0"/>
              <a:pPr/>
              <a:t>16/10/2014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EF2FE-05D2-43F1-90E2-58A77067C56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B5B91-96E8-4495-BC76-02DFC3B0F8D7}" type="datetimeFigureOut">
              <a:rPr lang="pt-BR" smtClean="0"/>
              <a:pPr/>
              <a:t>16/10/2014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EF2FE-05D2-43F1-90E2-58A77067C56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riângulo isósceles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B5B91-96E8-4495-BC76-02DFC3B0F8D7}" type="datetimeFigureOut">
              <a:rPr lang="pt-BR" smtClean="0"/>
              <a:pPr/>
              <a:t>16/10/2014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EF2FE-05D2-43F1-90E2-58A77067C56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5" name="Conector reto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iângulo isósceles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B5B91-96E8-4495-BC76-02DFC3B0F8D7}" type="datetimeFigureOut">
              <a:rPr lang="pt-BR" smtClean="0"/>
              <a:pPr/>
              <a:t>16/10/2014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EF2FE-05D2-43F1-90E2-58A77067C56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iângulo isósceles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B5B91-96E8-4495-BC76-02DFC3B0F8D7}" type="datetimeFigureOut">
              <a:rPr lang="pt-BR" smtClean="0"/>
              <a:pPr/>
              <a:t>16/10/2014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EF2FE-05D2-43F1-90E2-58A77067C56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riângulo isósceles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ACB5B91-96E8-4495-BC76-02DFC3B0F8D7}" type="datetimeFigureOut">
              <a:rPr lang="pt-BR" smtClean="0"/>
              <a:pPr/>
              <a:t>16/10/2014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5AEF2FE-05D2-43F1-90E2-58A77067C56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8" name="Conector reto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Conector reto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ângulo isósceles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Planilha_do_Microsoft_Office_Excel_97-20031.xls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Planilha_do_Microsoft_Office_Excel_97-20032.xls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2976" y="3643314"/>
            <a:ext cx="7072362" cy="1285884"/>
          </a:xfrm>
        </p:spPr>
        <p:txBody>
          <a:bodyPr anchor="ctr">
            <a:normAutofit/>
          </a:bodyPr>
          <a:lstStyle/>
          <a:p>
            <a:pPr algn="ctr"/>
            <a:r>
              <a:rPr lang="pt-BR" sz="3200" dirty="0" smtClean="0"/>
              <a:t>Feira da Mata</a:t>
            </a:r>
            <a:endParaRPr lang="pt-BR" sz="3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2976" y="5061056"/>
            <a:ext cx="7072362" cy="653959"/>
          </a:xfrm>
        </p:spPr>
        <p:txBody>
          <a:bodyPr anchor="ctr">
            <a:normAutofit fontScale="92500" lnSpcReduction="10000"/>
          </a:bodyPr>
          <a:lstStyle/>
          <a:p>
            <a:pPr algn="ctr"/>
            <a:r>
              <a:rPr lang="pt-BR" dirty="0" smtClean="0"/>
              <a:t>Solicitação de transferência de Região de Saúde</a:t>
            </a:r>
          </a:p>
          <a:p>
            <a:pPr algn="ctr"/>
            <a:r>
              <a:rPr lang="pt-BR" sz="1700" dirty="0" smtClean="0"/>
              <a:t>Processo n° 5550120021549</a:t>
            </a:r>
            <a:endParaRPr lang="pt-BR" sz="1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r>
              <a:rPr lang="pt-BR" sz="1400" dirty="0" smtClean="0"/>
              <a:t>PRODUÇÃO AMBULATORIAL E HOSPITALAR DE MÉDIA E ALTA COMPLEXIDADE</a:t>
            </a:r>
            <a:br>
              <a:rPr lang="pt-BR" sz="1400" dirty="0" smtClean="0"/>
            </a:br>
            <a:r>
              <a:rPr lang="pt-BR" sz="1400" dirty="0" smtClean="0"/>
              <a:t>PERÍODO: MAIO/2013 A ABRIL/2014</a:t>
            </a:r>
            <a:br>
              <a:rPr lang="pt-BR" sz="1400" dirty="0" smtClean="0"/>
            </a:br>
            <a:r>
              <a:rPr lang="pt-BR" sz="1400" dirty="0" smtClean="0"/>
              <a:t>MUNICÍPIO ENCAMINHADOR: FEIRA DA MATA</a:t>
            </a:r>
            <a:endParaRPr lang="pt-BR" sz="1400" dirty="0"/>
          </a:p>
        </p:txBody>
      </p:sp>
      <p:pic>
        <p:nvPicPr>
          <p:cNvPr id="1031" name="Picture 7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 bwMode="auto">
          <a:xfrm>
            <a:off x="-32" y="1643050"/>
            <a:ext cx="4786346" cy="4400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4429124" y="1854199"/>
          <a:ext cx="4665664" cy="3901504"/>
        </p:xfrm>
        <a:graphic>
          <a:graphicData uri="http://schemas.openxmlformats.org/presentationml/2006/ole">
            <p:oleObj spid="_x0000_s1029" name="Worksheet" r:id="rId4" imgW="5114857" imgH="426711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pt-BR" sz="1400" dirty="0" smtClean="0"/>
              <a:t>PROGRAMAÇÃO PACTUADA INTEGRADA</a:t>
            </a:r>
            <a:br>
              <a:rPr lang="pt-BR" sz="1400" dirty="0" smtClean="0"/>
            </a:br>
            <a:r>
              <a:rPr lang="pt-BR" sz="1400" dirty="0" smtClean="0"/>
              <a:t>AMBULATORIAL E HOSPITALAR DE MÉDIA E ALTA COMPLEXIDADE, POR REFERÊNCIA</a:t>
            </a:r>
            <a:br>
              <a:rPr lang="pt-BR" sz="1400" dirty="0" smtClean="0"/>
            </a:br>
            <a:r>
              <a:rPr lang="pt-BR" sz="1400" dirty="0" smtClean="0"/>
              <a:t>MUNICÍPIO ENCAMINHADOR: FEIRA DA MATA</a:t>
            </a:r>
            <a:endParaRPr lang="pt-BR" sz="1400" dirty="0"/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 bwMode="auto">
          <a:xfrm>
            <a:off x="71406" y="1641261"/>
            <a:ext cx="4304945" cy="4359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5363" name="Object 3"/>
          <p:cNvGraphicFramePr>
            <a:graphicFrameLocks noChangeAspect="1"/>
          </p:cNvGraphicFramePr>
          <p:nvPr/>
        </p:nvGraphicFramePr>
        <p:xfrm>
          <a:off x="4429124" y="1795413"/>
          <a:ext cx="4678173" cy="3692579"/>
        </p:xfrm>
        <a:graphic>
          <a:graphicData uri="http://schemas.openxmlformats.org/presentationml/2006/ole">
            <p:oleObj spid="_x0000_s15363" name="Worksheet" r:id="rId4" imgW="4370896" imgH="3450172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pt-BR" sz="1400" dirty="0" smtClean="0"/>
              <a:t>DISTÂNCIAS EM KM À PARTIR DE FEIRA DA MATA</a:t>
            </a:r>
            <a:br>
              <a:rPr lang="pt-BR" sz="1400" dirty="0" smtClean="0"/>
            </a:br>
            <a:endParaRPr lang="pt-BR" sz="14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2143108" y="1905000"/>
          <a:ext cx="4643471" cy="3524256"/>
        </p:xfrm>
        <a:graphic>
          <a:graphicData uri="http://schemas.openxmlformats.org/drawingml/2006/table">
            <a:tbl>
              <a:tblPr/>
              <a:tblGrid>
                <a:gridCol w="1743671"/>
                <a:gridCol w="1637534"/>
                <a:gridCol w="1262266"/>
              </a:tblGrid>
              <a:tr h="22026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Região de Saúde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Município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Distância em KM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26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Vitória da Conquista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Anagé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26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Barreiras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Barreiras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26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Santa Maria da Vitória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Bom Jesus da Lapa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26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Guanambi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Caetité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26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Guanambi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Carinhanha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26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Santo Antônio de Jesus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Castro Alves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26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Santa Maria da Vitória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26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Santa Maria da Vitória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Coribe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26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Feira de Santana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Feira de Santana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26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Guanambi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Guanambi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26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Santa Maria da Vitória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Jaborandi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89,3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26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Salvador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Salvador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26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Santa Maria da Vitória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Santa Maria da Vitória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26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Vitória da Conquista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Vitória da Conquista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266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Fonte: Rotas das Cidades/Ministério das Cidades.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em">
  <a:themeElements>
    <a:clrScheme name="Origem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em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em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284</TotalTime>
  <Words>127</Words>
  <Application>Microsoft Office PowerPoint</Application>
  <PresentationFormat>Apresentação na tela (4:3)</PresentationFormat>
  <Paragraphs>52</Paragraphs>
  <Slides>4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6" baseType="lpstr">
      <vt:lpstr>Origem</vt:lpstr>
      <vt:lpstr>Worksheet</vt:lpstr>
      <vt:lpstr>Feira da Mata</vt:lpstr>
      <vt:lpstr>PRODUÇÃO AMBULATORIAL E HOSPITALAR DE MÉDIA E ALTA COMPLEXIDADE PERÍODO: MAIO/2013 A ABRIL/2014 MUNICÍPIO ENCAMINHADOR: FEIRA DA MATA</vt:lpstr>
      <vt:lpstr>PROGRAMAÇÃO PACTUADA INTEGRADA AMBULATORIAL E HOSPITALAR DE MÉDIA E ALTA COMPLEXIDADE, POR REFERÊNCIA MUNICÍPIO ENCAMINHADOR: FEIRA DA MATA</vt:lpstr>
      <vt:lpstr>DISTÂNCIAS EM KM À PARTIR DE FEIRA DA MATA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mbarqueiro</dc:creator>
  <cp:lastModifiedBy>mbarqueiro</cp:lastModifiedBy>
  <cp:revision>28</cp:revision>
  <dcterms:created xsi:type="dcterms:W3CDTF">2014-10-14T13:34:09Z</dcterms:created>
  <dcterms:modified xsi:type="dcterms:W3CDTF">2014-10-16T13:21:10Z</dcterms:modified>
</cp:coreProperties>
</file>